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1" r:id="rId18"/>
    <p:sldId id="493" r:id="rId19"/>
    <p:sldId id="494" r:id="rId20"/>
    <p:sldId id="495" r:id="rId21"/>
    <p:sldId id="500" r:id="rId22"/>
    <p:sldId id="498" r:id="rId23"/>
    <p:sldId id="477" r:id="rId24"/>
    <p:sldId id="399" r:id="rId25"/>
    <p:sldId id="409" r:id="rId26"/>
    <p:sldId id="481" r:id="rId27"/>
    <p:sldId id="4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416169" y="108831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a:bodyPr>
          <a:lstStyle/>
          <a:p>
            <a:pPr marL="0" indent="0" algn="just">
              <a:buNone/>
            </a:pPr>
            <a:r>
              <a:rPr lang="en-US" sz="22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262879" y="111388"/>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57476" y="974482"/>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322906" y="103453"/>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1356187" y="3055610"/>
            <a:ext cx="1295400" cy="1679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err="1"/>
              <a:t>Ns,lib,view</a:t>
            </a:r>
            <a:r>
              <a:rPr lang="en-US" sz="1200" dirty="0"/>
              <a:t>….</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61187" y="358901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51587" y="3618163"/>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9887" y="3264217"/>
            <a:ext cx="0" cy="32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4987" y="2999403"/>
            <a:ext cx="2209800" cy="2648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a:t>
            </a:r>
            <a:r>
              <a:rPr lang="en-US" sz="1400" b="1" dirty="0" err="1">
                <a:solidFill>
                  <a:srgbClr val="FF0000"/>
                </a:solidFill>
              </a:rPr>
              <a:t>ui</a:t>
            </a:r>
            <a:r>
              <a:rPr lang="en-US" sz="1400" b="1" dirty="0">
                <a:solidFill>
                  <a:srgbClr val="FF0000"/>
                </a:solidFill>
              </a:rPr>
              <a:t>/core/</a:t>
            </a:r>
            <a:r>
              <a:rPr lang="en-US" sz="1400" b="1" dirty="0" err="1">
                <a:solidFill>
                  <a:srgbClr val="FF0000"/>
                </a:solidFill>
              </a:rPr>
              <a:t>UIComponent</a:t>
            </a:r>
            <a:endParaRPr lang="en-US" sz="1400" b="1" dirty="0">
              <a:solidFill>
                <a:srgbClr val="FF0000"/>
              </a:solidFill>
            </a:endParaRPr>
          </a:p>
        </p:txBody>
      </p:sp>
      <p:sp>
        <p:nvSpPr>
          <p:cNvPr id="13" name="Oval 12">
            <a:extLst>
              <a:ext uri="{FF2B5EF4-FFF2-40B4-BE49-F238E27FC236}">
                <a16:creationId xmlns:a16="http://schemas.microsoft.com/office/drawing/2014/main" id="{A158AABD-F3DB-4D98-BB87-DF0B0F851C3A}"/>
              </a:ext>
            </a:extLst>
          </p:cNvPr>
          <p:cNvSpPr/>
          <p:nvPr/>
        </p:nvSpPr>
        <p:spPr>
          <a:xfrm>
            <a:off x="3604087" y="4449533"/>
            <a:ext cx="1371600" cy="28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Manifest.json</a:t>
            </a:r>
            <a:endParaRPr lang="en-US" sz="1000" b="1" dirty="0"/>
          </a:p>
        </p:txBody>
      </p:sp>
      <p:cxnSp>
        <p:nvCxnSpPr>
          <p:cNvPr id="14" name="Straight Connector 13">
            <a:extLst>
              <a:ext uri="{FF2B5EF4-FFF2-40B4-BE49-F238E27FC236}">
                <a16:creationId xmlns:a16="http://schemas.microsoft.com/office/drawing/2014/main" id="{075ABADB-A5F7-4A9F-902A-CB9954703742}"/>
              </a:ext>
            </a:extLst>
          </p:cNvPr>
          <p:cNvCxnSpPr>
            <a:stCxn id="9" idx="2"/>
            <a:endCxn id="13" idx="0"/>
          </p:cNvCxnSpPr>
          <p:nvPr/>
        </p:nvCxnSpPr>
        <p:spPr>
          <a:xfrm>
            <a:off x="4289887" y="4122410"/>
            <a:ext cx="0" cy="3271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2423" y="4872404"/>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18587" y="3741410"/>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FE27C-A2C8-488B-910D-4EE334F06D80}"/>
              </a:ext>
            </a:extLst>
          </p:cNvPr>
          <p:cNvSpPr/>
          <p:nvPr/>
        </p:nvSpPr>
        <p:spPr>
          <a:xfrm>
            <a:off x="5623389" y="2827010"/>
            <a:ext cx="1619383" cy="1908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75787" y="3436610"/>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a:t>
            </a:r>
            <a:r>
              <a:rPr lang="en-US" sz="1100" dirty="0" err="1"/>
              <a:t>SplitApp,FlexibleColumnLayout</a:t>
            </a:r>
            <a:endParaRPr lang="en-US" sz="1100" dirty="0"/>
          </a:p>
        </p:txBody>
      </p:sp>
      <p:sp>
        <p:nvSpPr>
          <p:cNvPr id="20" name="Arrow: Right 19">
            <a:extLst>
              <a:ext uri="{FF2B5EF4-FFF2-40B4-BE49-F238E27FC236}">
                <a16:creationId xmlns:a16="http://schemas.microsoft.com/office/drawing/2014/main" id="{1275C7A6-9981-4293-93A5-C823A52A5247}"/>
              </a:ext>
            </a:extLst>
          </p:cNvPr>
          <p:cNvSpPr/>
          <p:nvPr/>
        </p:nvSpPr>
        <p:spPr>
          <a:xfrm>
            <a:off x="7109561" y="3512810"/>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061787" y="3444992"/>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061787" y="393191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109561" y="4020109"/>
            <a:ext cx="952226"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9505661" y="3587537"/>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9496517" y="4064686"/>
            <a:ext cx="918326"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stCxn id="22" idx="3"/>
            <a:endCxn id="25" idx="1"/>
          </p:cNvCxnSpPr>
          <p:nvPr/>
        </p:nvCxnSpPr>
        <p:spPr>
          <a:xfrm>
            <a:off x="9319361" y="4122410"/>
            <a:ext cx="177156" cy="5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stCxn id="21" idx="3"/>
            <a:endCxn id="24" idx="1"/>
          </p:cNvCxnSpPr>
          <p:nvPr/>
        </p:nvCxnSpPr>
        <p:spPr>
          <a:xfrm>
            <a:off x="9319361" y="3635492"/>
            <a:ext cx="186300" cy="6634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9407939" y="2827010"/>
            <a:ext cx="1016048" cy="17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BaseController</a:t>
            </a:r>
            <a:endParaRPr lang="en-US" sz="900" dirty="0"/>
          </a:p>
        </p:txBody>
      </p:sp>
      <p:cxnSp>
        <p:nvCxnSpPr>
          <p:cNvPr id="29" name="Connector: Elbow 28">
            <a:extLst>
              <a:ext uri="{FF2B5EF4-FFF2-40B4-BE49-F238E27FC236}">
                <a16:creationId xmlns:a16="http://schemas.microsoft.com/office/drawing/2014/main" id="{2882E65C-9BF3-414D-9816-5962B688D6DF}"/>
              </a:ext>
            </a:extLst>
          </p:cNvPr>
          <p:cNvCxnSpPr>
            <a:stCxn id="24" idx="0"/>
            <a:endCxn id="28" idx="2"/>
          </p:cNvCxnSpPr>
          <p:nvPr/>
        </p:nvCxnSpPr>
        <p:spPr>
          <a:xfrm rot="16200000" flipV="1">
            <a:off x="9646327" y="3269039"/>
            <a:ext cx="588134" cy="48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stCxn id="25" idx="0"/>
            <a:endCxn id="28" idx="2"/>
          </p:cNvCxnSpPr>
          <p:nvPr/>
        </p:nvCxnSpPr>
        <p:spPr>
          <a:xfrm rot="16200000" flipV="1">
            <a:off x="9403181" y="3512186"/>
            <a:ext cx="1065283" cy="39717"/>
          </a:xfrm>
          <a:prstGeom prst="bentConnector3">
            <a:avLst>
              <a:gd name="adj1" fmla="val 937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99852" y="2710993"/>
            <a:ext cx="1192060" cy="288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err="1"/>
              <a:t>App.controller</a:t>
            </a:r>
            <a:endParaRPr lang="en-US" sz="1050" dirty="0"/>
          </a:p>
        </p:txBody>
      </p:sp>
      <p:cxnSp>
        <p:nvCxnSpPr>
          <p:cNvPr id="32" name="Connector: Elbow 31">
            <a:extLst>
              <a:ext uri="{FF2B5EF4-FFF2-40B4-BE49-F238E27FC236}">
                <a16:creationId xmlns:a16="http://schemas.microsoft.com/office/drawing/2014/main" id="{B8FFFE19-D410-4351-91A4-8B41935E94EB}"/>
              </a:ext>
            </a:extLst>
          </p:cNvPr>
          <p:cNvCxnSpPr>
            <a:stCxn id="31" idx="0"/>
            <a:endCxn id="28" idx="2"/>
          </p:cNvCxnSpPr>
          <p:nvPr/>
        </p:nvCxnSpPr>
        <p:spPr>
          <a:xfrm rot="16200000" flipH="1">
            <a:off x="8911717" y="1995158"/>
            <a:ext cx="288410" cy="1720081"/>
          </a:xfrm>
          <a:prstGeom prst="bentConnector5">
            <a:avLst>
              <a:gd name="adj1" fmla="val -79262"/>
              <a:gd name="adj2" fmla="val 52558"/>
              <a:gd name="adj3" fmla="val 179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stCxn id="31" idx="2"/>
          </p:cNvCxnSpPr>
          <p:nvPr/>
        </p:nvCxnSpPr>
        <p:spPr>
          <a:xfrm rot="5400000">
            <a:off x="7691047" y="2550774"/>
            <a:ext cx="56561" cy="9531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stCxn id="35" idx="4"/>
            <a:endCxn id="13" idx="7"/>
          </p:cNvCxnSpPr>
          <p:nvPr/>
        </p:nvCxnSpPr>
        <p:spPr>
          <a:xfrm flipH="1">
            <a:off x="4774821" y="4245849"/>
            <a:ext cx="299657" cy="24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b="1"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1182370" y="1422889"/>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54623" y="1"/>
            <a:ext cx="10515600" cy="10814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416169" y="108831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7980</TotalTime>
  <Words>2196</Words>
  <Application>Microsoft Office PowerPoint</Application>
  <PresentationFormat>Widescreen</PresentationFormat>
  <Paragraphs>289</Paragraphs>
  <Slides>27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72</vt:lpstr>
      <vt:lpstr>Arial</vt:lpstr>
      <vt:lpstr>Arial Black</vt:lpstr>
      <vt:lpstr>Calibri</vt:lpstr>
      <vt:lpstr>Calibri (Body)</vt:lpstr>
      <vt:lpstr>Calibri Light</vt:lpstr>
      <vt:lpstr>Consolas</vt:lpstr>
      <vt:lpstr>Cooper Black</vt:lpstr>
      <vt:lpstr>Open Sans</vt:lpstr>
      <vt:lpstr>Segoe UI Light</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Hook methods in controller</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688</cp:revision>
  <dcterms:created xsi:type="dcterms:W3CDTF">2016-07-10T03:33:26Z</dcterms:created>
  <dcterms:modified xsi:type="dcterms:W3CDTF">2021-05-19T17:43:46Z</dcterms:modified>
</cp:coreProperties>
</file>